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2dd17ba8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2dd17ba8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2dd17ba8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2dd17ba8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2dd17ba8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2dd17ba8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2dd17ba8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2dd17ba8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2dd17ba8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2dd17ba8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2dd17ba8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2dd17ba8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2dd17ba8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2dd17ba8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Differences in WNBA vs. NBA Roster Construction and Strategy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5 - Graeme Ashley, Jose Smith, Timothy Wijaya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3" y="3351700"/>
            <a:ext cx="1700375" cy="15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5003" y="3318442"/>
            <a:ext cx="1619197" cy="16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5">
            <a:alphaModFix/>
          </a:blip>
          <a:srcRect b="0" l="0" r="0" t="1661"/>
          <a:stretch/>
        </p:blipFill>
        <p:spPr>
          <a:xfrm>
            <a:off x="7190175" y="191525"/>
            <a:ext cx="1764025" cy="17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918" y="191525"/>
            <a:ext cx="1232369" cy="179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8676" y="191525"/>
            <a:ext cx="941349" cy="138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125" y="3841975"/>
            <a:ext cx="1024450" cy="10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WNBA Expansion Presents New Challenges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Expansion teams will try to optimally construct their rosters with draft picks and free agency signings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Pick out winning metrics and strategies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Identifying overarching trends in gameplay evolution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875" y="3063300"/>
            <a:ext cx="6604251" cy="15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NBA as a Guide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438725" y="2172775"/>
            <a:ext cx="5778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NBA has focused roster construction around two key areas since the mid-2010s: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Three point shooting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Positionless basketball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We will seek to uncover if this template for roster construction translates to success in the WNBA, or if WNBA teams should identify different strategies that translate to wins.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50" y="1800200"/>
            <a:ext cx="84335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471" y="383300"/>
            <a:ext cx="2478775" cy="15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NBA box scores from 2003 - present, scraped from NBA.com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WNBA box scores from 2003 - present, scraped from WNBA.com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63" y="3076800"/>
            <a:ext cx="7141074" cy="9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b="1"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Regression</a:t>
            </a: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- Multilinear Regression, Ensemble Methods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Predicting total wins in a season to see which metrics contribute most to wins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908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Will need to aggregate box score data by team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Predicting actual scores, point differential, offensive / defensive rating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908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See which factors contribute most to scoring and limiting opponents points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b="1"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Classification</a:t>
            </a: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- Logistic Regression, Ensemble Methods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Predicting win probability in individual games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908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Identify which metrics contribute most to win probability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How have the importance of these metrics evolved over the years?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908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Plot time series data to show how metrics have increased / decreased in importance over time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Tentative Timeline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819150" y="15724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Weeks 1-2:</a:t>
            </a:r>
            <a:endParaRPr b="1"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Problem formulation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collection/parsing, preliminary data cleaning &amp; exploratory analysis. 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Potential conversations of box score data per 100 Possessions? (adjust for Pace)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Preliminary literature review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Weeks 3-4:</a:t>
            </a: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Exploratory Data analysis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Finish Cleaning Data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Finish exploratory analysis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Begin to build out models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Feature Engineering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Weeks 5-6:</a:t>
            </a: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Build out various models on data, decide whether a single best model, or combination of various models may work better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Test out models by comparing to KPIs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Week 7-8:</a:t>
            </a: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Further refining of models</a:t>
            </a:r>
            <a:endParaRPr sz="76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768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"/>
              <a:buFont typeface="Nunito"/>
              <a:buChar char="-"/>
            </a:pPr>
            <a:r>
              <a:rPr lang="en" sz="76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Build out conclusions from collected data and analysis</a:t>
            </a:r>
            <a:endParaRPr sz="814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of Concern/Other data sources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If Conclusions don’t seem </a:t>
            </a:r>
            <a:r>
              <a:rPr b="1" lang="en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viable or practical -</a:t>
            </a:r>
            <a:endParaRPr b="1"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Potential Other Data sources</a:t>
            </a:r>
            <a:endParaRPr b="1"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Char char="-"/>
            </a:pPr>
            <a:r>
              <a:rPr lang="en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potential for usage of other data sets with more advanced box scores or player skill data (Such as BBI.com) as a potential secondary conclusion. Will only be available for the NBA.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KPIs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819150" y="1990725"/>
            <a:ext cx="5671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Point differential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Points allowed per 40 mins (WNBA) or 48 mins (NBA)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Off/Def RTG (Points per game / points allowed per 100 </a:t>
            </a: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possessions</a:t>
            </a: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Three point shooting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Free throw shooting</a:t>
            </a:r>
            <a:endParaRPr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-"/>
            </a:pPr>
            <a:r>
              <a:rPr lang="en"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Defensive metrics (blocks/game, steals/game, turnovers forced per possession)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